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4"/>
  </p:notesMasterIdLst>
  <p:sldIdLst>
    <p:sldId id="257" r:id="rId2"/>
    <p:sldId id="284" r:id="rId3"/>
    <p:sldId id="293" r:id="rId4"/>
    <p:sldId id="288" r:id="rId5"/>
    <p:sldId id="287" r:id="rId6"/>
    <p:sldId id="283" r:id="rId7"/>
    <p:sldId id="285" r:id="rId8"/>
    <p:sldId id="289" r:id="rId9"/>
    <p:sldId id="294" r:id="rId10"/>
    <p:sldId id="295" r:id="rId11"/>
    <p:sldId id="296" r:id="rId12"/>
    <p:sldId id="29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22/10/2025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48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212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12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81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8188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824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30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0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5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19400" y="228600"/>
            <a:ext cx="617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1295400"/>
            <a:ext cx="19125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Positioning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777847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Kotler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Keller (2016)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menjelaskan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positioning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tindakan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merancang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mendapatkan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khusus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pikiran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4274" y="3124200"/>
            <a:ext cx="5207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positioning,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3677601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perangkat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personil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Mengkomunikasikan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menyampaikan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dipilih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0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228600"/>
            <a:ext cx="617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1295400"/>
            <a:ext cx="20817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Differensiasi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757065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Diferensiasi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membedakan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terlihat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3084363"/>
            <a:ext cx="2694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Diferensiasi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3654862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(competitive advantage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loyalitas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Menghindari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ketat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Menambah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persepsi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Memperluas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pangsa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13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228600"/>
            <a:ext cx="617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1373602"/>
            <a:ext cx="32439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Jenis-jenis</a:t>
            </a:r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Differensiasi</a:t>
            </a:r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2673" y="19812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Differensiasi</a:t>
            </a:r>
            <a:r>
              <a:rPr lang="en-US" sz="2400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 smtClean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Differensiasi</a:t>
            </a:r>
            <a:r>
              <a:rPr lang="en-US" sz="2400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sz="2400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 smtClean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Differensiasi</a:t>
            </a:r>
            <a:r>
              <a:rPr lang="en-US" sz="2400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citra</a:t>
            </a:r>
            <a:endParaRPr lang="en-US" sz="2400" dirty="0" smtClean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Differensiasi</a:t>
            </a:r>
            <a:r>
              <a:rPr lang="en-US" sz="2400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karyawan</a:t>
            </a:r>
            <a:endParaRPr lang="en-US" sz="2400" dirty="0" smtClean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Diffrensiasi</a:t>
            </a:r>
            <a:r>
              <a:rPr lang="en-US" sz="2400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sauran</a:t>
            </a:r>
            <a:r>
              <a:rPr lang="en-US" sz="2400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endParaRPr lang="en-US" sz="2400" dirty="0" smtClean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400" dirty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2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14600" y="79801"/>
            <a:ext cx="6324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PEMASARAN YANG DIGERAKAN PELANGGAN 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2218611"/>
            <a:ext cx="8077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digerakkan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(Customer-Driven Marketing Strategy)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pendekatan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berfokus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pemahaman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keinginan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perilaku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kemudian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merancang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perspektif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semata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sudut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pandang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perusahaan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667000" y="65038"/>
            <a:ext cx="647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0167" y="1387733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Empat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Langkah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Digerakkan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(Kotler &amp;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Amstrong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2022):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362200"/>
            <a:ext cx="65418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(Market Segmentation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(Market Target</a:t>
            </a: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Posisi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(Market Positioning)</a:t>
            </a: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Differensiasi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(Differentiation)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0597" y="4374654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sering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STP Model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(Segmentation – Targeting – Positioning),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fondasi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modern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berpusat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2800" y="64935"/>
            <a:ext cx="54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" y="1600200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AutoNum type="arabicPeriod"/>
            </a:pPr>
            <a:r>
              <a:rPr lang="en-US" sz="2400" b="1" dirty="0" err="1">
                <a:solidFill>
                  <a:srgbClr val="1D528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n-US" sz="2400" b="1" dirty="0">
                <a:solidFill>
                  <a:srgbClr val="1D528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1D528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b="1" dirty="0">
                <a:solidFill>
                  <a:srgbClr val="1D528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(Market Segmentation)</a:t>
            </a:r>
          </a:p>
        </p:txBody>
      </p:sp>
      <p:sp>
        <p:nvSpPr>
          <p:cNvPr id="9" name="Rectangle 8"/>
          <p:cNvSpPr/>
          <p:nvPr/>
        </p:nvSpPr>
        <p:spPr>
          <a:xfrm>
            <a:off x="374073" y="2286000"/>
            <a:ext cx="845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keseluruhan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heterogen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kelompok-kelompok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segmen-segmen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kesamaan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keinginan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perilaku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program-program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295400"/>
            <a:ext cx="64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proses</a:t>
            </a: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pasar, </a:t>
            </a:r>
            <a:r>
              <a:rPr lang="es-E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757065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Mengembangkan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diperoleh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90600" y="2599179"/>
            <a:ext cx="975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94535" marR="1057275" indent="-228600" algn="just">
              <a:spcAft>
                <a:spcPts val="0"/>
              </a:spcAft>
              <a:tabLst>
                <a:tab pos="1993900" algn="l"/>
              </a:tabLs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	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spc="2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en-US" sz="2400" spc="1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n-US" sz="2400" spc="20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en-US" sz="2400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kogr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90600" y="3430176"/>
            <a:ext cx="95665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94535" marR="1057275" indent="-228600" algn="just">
              <a:spcBef>
                <a:spcPts val="0"/>
              </a:spcBef>
              <a:spcAft>
                <a:spcPts val="0"/>
              </a:spcAft>
              <a:tabLst>
                <a:tab pos="1993900" algn="l"/>
              </a:tabLs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	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3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-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n-US" sz="2400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990600" y="4630505"/>
            <a:ext cx="9067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94535" marR="1057910" indent="-228600" algn="just">
              <a:spcBef>
                <a:spcPts val="0"/>
              </a:spcBef>
              <a:spcAft>
                <a:spcPts val="0"/>
              </a:spcAft>
              <a:tabLst>
                <a:tab pos="1993900" algn="l"/>
              </a:tabLs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	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rn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400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sz="2400" spc="-7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spc="-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400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kono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400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400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2400" spc="-2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</a:t>
            </a:r>
            <a:r>
              <a:rPr lang="en-US" sz="2400" spc="-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sz="2400" spc="-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hukum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71800" y="228012"/>
            <a:ext cx="5791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1295400"/>
            <a:ext cx="49376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(Targeting)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1834" y="1757065"/>
            <a:ext cx="81687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Target market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1834" y="3049727"/>
            <a:ext cx="81687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dipenuhi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mendapatkan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optimal: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9600" y="3915360"/>
            <a:ext cx="286687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lphaL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Responsif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Jangkaun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media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0" y="152400"/>
            <a:ext cx="571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12954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empat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jenis-jenis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147179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direncanakan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dijangkau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73182" y="3381869"/>
            <a:ext cx="38987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 Pasar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masa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3843534"/>
            <a:ext cx="815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lima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sekarang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Mungkin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mengubah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menambah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menguranginya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Mendeteksi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memenuhi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prioritas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Mengatasi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mencegah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bermigrasinya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8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2286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20481" y="1295400"/>
            <a:ext cx="322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primer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1784774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primer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Heavy 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pemakai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fanatik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berjumlah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banyak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banyak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mengkonsumsi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menguasai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80%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9797" y="3369922"/>
            <a:ext cx="3538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sekunder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3796662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konsumen-konsumen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dianggap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jumlahnya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cukup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dilupakan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4935082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mengkonsumsi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banyak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Influencer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7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228600"/>
            <a:ext cx="6172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PEMASARAN YANG DIGERAKAN PELANGGAN </a:t>
            </a:r>
          </a:p>
        </p:txBody>
      </p:sp>
      <p:sp>
        <p:nvSpPr>
          <p:cNvPr id="6" name="Rectangle 5"/>
          <p:cNvSpPr/>
          <p:nvPr/>
        </p:nvSpPr>
        <p:spPr>
          <a:xfrm>
            <a:off x="34636" y="12954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 tujuh langkah dalam melakukan segmentasi </a:t>
            </a:r>
            <a:r>
              <a:rPr lang="sv-SE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efektif: 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4690" y="1791701"/>
            <a:ext cx="787631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Basis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identifikasi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dituju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Melihat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Tarik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dituju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Profitabilitas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Positioning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Acid test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dilayani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Marketing Mix strategy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3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598</Words>
  <Application>Microsoft Office PowerPoint</Application>
  <PresentationFormat>On-screen Show (4:3)</PresentationFormat>
  <Paragraphs>88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Wingdings 2</vt:lpstr>
      <vt:lpstr>ms01_1</vt:lpstr>
      <vt:lpstr>Image</vt:lpstr>
      <vt:lpstr>MANAJEMEN PEMASARAN   PERTEMUAN 5</vt:lpstr>
      <vt:lpstr>STRATEGI PEMASARAN YANG DIGERAKAN PELANGGAN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2025-10-22T10:26:29Z</dcterms:modified>
</cp:coreProperties>
</file>